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2FB3D3-E479-4026-A7B1-DE069C10BAD5}">
  <a:tblStyle styleId="{CD2FB3D3-E479-4026-A7B1-DE069C10BA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e280cacc7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e280cacc7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e280cacc7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e280cacc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e280cacc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e280cacc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e280cacc7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e280cacc7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e280cacc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e280cacc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e280cacc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e280cacc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e280cacc7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e280cacc7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e280cacc7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e280cacc7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e280cacc7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e280cacc7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280cacc7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e280cacc7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e280cac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e280cac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e280cacc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e280cacc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e280cacc7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e280cac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e280cacc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e280cacc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e280cacc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e280cacc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e280cacc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e280cacc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e280cacc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e280cacc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e280cacc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e280cacc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280cacc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280cacc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AutoRental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the ride!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475" y="1716853"/>
            <a:ext cx="3395901" cy="179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700" y="462680"/>
            <a:ext cx="3395912" cy="161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275" y="2950050"/>
            <a:ext cx="3551775" cy="2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6">
            <a:alphaModFix/>
          </a:blip>
          <a:srcRect b="169" l="0" r="0" t="169"/>
          <a:stretch/>
        </p:blipFill>
        <p:spPr>
          <a:xfrm>
            <a:off x="1012400" y="209870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register</a:t>
            </a:r>
            <a:endParaRPr sz="2500"/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13" y="152400"/>
            <a:ext cx="22811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loading</a:t>
            </a:r>
            <a:endParaRPr sz="2500"/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35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cu hartă</a:t>
            </a:r>
            <a:endParaRPr sz="2500"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40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Pagina de filtrare</a:t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40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profil</a:t>
            </a:r>
            <a:endParaRPr sz="2500"/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40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istoric de tranzacții</a:t>
            </a:r>
            <a:endParaRPr sz="2500"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35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selecție a autovehiculelor</a:t>
            </a:r>
            <a:endParaRPr sz="2500"/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13" y="152350"/>
            <a:ext cx="22811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selecție a parametrilor închirierii</a:t>
            </a:r>
            <a:endParaRPr sz="2500"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13" y="152350"/>
            <a:ext cx="22811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confirmare</a:t>
            </a:r>
            <a:endParaRPr sz="2500"/>
          </a:p>
        </p:txBody>
      </p:sp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25" y="152350"/>
            <a:ext cx="22793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finală</a:t>
            </a:r>
            <a:endParaRPr sz="2500"/>
          </a:p>
        </p:txBody>
      </p:sp>
      <p:pic>
        <p:nvPicPr>
          <p:cNvPr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13" y="152400"/>
            <a:ext cx="22811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490250" y="488250"/>
            <a:ext cx="6831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Țelul companiei</a:t>
            </a:r>
            <a:r>
              <a:rPr b="1" lang="en" sz="4800"/>
              <a:t>: </a:t>
            </a:r>
            <a:r>
              <a:rPr lang="en" sz="4800"/>
              <a:t>Ne dorim ca utilizatorii să poată închiria orice autovehicul își doresc.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Echipa</a:t>
            </a:r>
            <a:endParaRPr i="1" sz="1600"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b="278" l="0" r="0" t="268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Andy Blanaru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8" name="Google Shape;318;p32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Developer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9" name="Google Shape;319;p32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Albert Chirilă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0" name="Google Shape;320;p32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Teodor Hossu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1" name="Google Shape;321;p32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Developer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2" name="Google Shape;322;p32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Developer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6">
            <a:alphaModFix/>
          </a:blip>
          <a:srcRect b="20220" l="0" r="0" t="4777"/>
          <a:stretch/>
        </p:blipFill>
        <p:spPr>
          <a:xfrm>
            <a:off x="707456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Alex Maican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5" name="Google Shape;325;p32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Software Developer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Mulțumim!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1100" y="1919075"/>
            <a:ext cx="5073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- S</a:t>
            </a:r>
            <a:r>
              <a:rPr lang="en" sz="1700"/>
              <a:t>erviciile de car sharing au foarte mulți utilizatori și din această cauză nu sunt personalizate.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- Clienții acestor aplicații nu au control asupra tipurilor de mașini pe care le utilizează.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- În prezent aplicațiile de închiriere oferă doar autovehicule cu 4 roți.</a:t>
            </a:r>
            <a:endParaRPr sz="1800"/>
          </a:p>
        </p:txBody>
      </p:sp>
      <p:graphicFrame>
        <p:nvGraphicFramePr>
          <p:cNvPr id="85" name="Google Shape;85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{CD2FB3D3-E479-4026-A7B1-DE069C10BAD5}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2014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" name="Google Shape;86;p15"/>
          <p:cNvSpPr/>
          <p:nvPr/>
        </p:nvSpPr>
        <p:spPr>
          <a:xfrm>
            <a:off x="5154825" y="3690050"/>
            <a:ext cx="722400" cy="83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5975575" y="3146775"/>
            <a:ext cx="722400" cy="137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96350" y="2434175"/>
            <a:ext cx="722400" cy="209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7617100" y="1816800"/>
            <a:ext cx="722400" cy="271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 rot="10800000">
            <a:off x="8656500" y="1837800"/>
            <a:ext cx="0" cy="266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graphicFrame>
        <p:nvGraphicFramePr>
          <p:cNvPr id="92" name="Google Shape;92;p15"/>
          <p:cNvGraphicFramePr/>
          <p:nvPr/>
        </p:nvGraphicFramePr>
        <p:xfrm>
          <a:off x="8392231" y="17533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{CD2FB3D3-E479-4026-A7B1-DE069C10BAD5}</a:tableStyleId>
              </a:tblPr>
              <a:tblGrid>
                <a:gridCol w="821450"/>
              </a:tblGrid>
              <a:tr h="632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15.6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9.0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1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2.2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7" name="Google Shape;9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Soluția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4726450" y="724200"/>
            <a:ext cx="415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AutoRental oferă posibilitatea de a alege din mai multe tipure de autovehicule. De asemenea, activând într-o zonă restrânsă putem să oferim servicii personalizate clienților noștrii.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Tehnologia: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+ Personalitate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179728" y="6358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Model de profitabilitate</a:t>
            </a:r>
            <a:endParaRPr sz="2800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37675" y="16974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Clientul plătește un cost pentru închirierea unui automobil, iar o parte din acest cost ajunge la furnizor autovehicului. Diferența dintre cele 2 plăți este profitul pe care îl încasăm. De asemenea aplicația va include reclame și posibilitatea scoaterii acestora în schimbul unei sume ce va trebui plătită o singură dată.</a:t>
            </a:r>
            <a:endParaRPr sz="1400"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cxnSp>
        <p:nvCxnSpPr>
          <p:cNvPr id="113" name="Google Shape;113;p18"/>
          <p:cNvCxnSpPr>
            <a:stCxn id="112" idx="2"/>
            <a:endCxn id="114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8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Inchiriere</a:t>
            </a:r>
            <a:endParaRPr/>
          </a:p>
        </p:txBody>
      </p:sp>
      <p:cxnSp>
        <p:nvCxnSpPr>
          <p:cNvPr id="115" name="Google Shape;115;p18"/>
          <p:cNvCxnSpPr>
            <a:stCxn id="114" idx="2"/>
            <a:endCxn id="116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8"/>
          <p:cNvSpPr txBox="1"/>
          <p:nvPr>
            <p:ph type="title"/>
          </p:nvPr>
        </p:nvSpPr>
        <p:spPr>
          <a:xfrm>
            <a:off x="4337501" y="366720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Cost Furnizor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21" name="Google Shape;121;p1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335950" y="301200"/>
            <a:ext cx="4593300" cy="42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 ce o aplicație de închirieri auto</a:t>
            </a:r>
            <a:r>
              <a:rPr b="1" lang="en" sz="3000"/>
              <a:t>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Deoarece atunci când ai un autovehicul te poți deplasa oriunde. Totodată, cererea de închiriere a unuia este semnificativ de mare în zilele noastre.</a:t>
            </a:r>
            <a:endParaRPr sz="3000"/>
          </a:p>
        </p:txBody>
      </p:sp>
      <p:grpSp>
        <p:nvGrpSpPr>
          <p:cNvPr id="123" name="Google Shape;123;p1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24" name="Google Shape;124;p1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principală</a:t>
            </a:r>
            <a:endParaRPr sz="2500"/>
          </a:p>
        </p:txBody>
      </p:sp>
      <p:pic>
        <p:nvPicPr>
          <p:cNvPr id="230" name="Google Shape;2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13" y="152350"/>
            <a:ext cx="22811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Pagina de login</a:t>
            </a:r>
            <a:endParaRPr sz="2500"/>
          </a:p>
        </p:txBody>
      </p:sp>
      <p:pic>
        <p:nvPicPr>
          <p:cNvPr id="237" name="Google Shape;237;p21"/>
          <p:cNvPicPr preferRelativeResize="0"/>
          <p:nvPr/>
        </p:nvPicPr>
        <p:blipFill rotWithShape="1">
          <a:blip r:embed="rId3">
            <a:alphaModFix/>
          </a:blip>
          <a:srcRect b="39" l="0" r="0" t="39"/>
          <a:stretch/>
        </p:blipFill>
        <p:spPr>
          <a:xfrm>
            <a:off x="1145413" y="152400"/>
            <a:ext cx="22811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